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庄内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町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　殿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68410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73160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74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SHONAI-i02023</cp:lastModifiedBy>
  <cp:revision>4</cp:revision>
  <dcterms:modified xsi:type="dcterms:W3CDTF">2022-06-15T04:40:03Z</dcterms:modified>
</cp:coreProperties>
</file>